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6c143876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6c143876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785f5e4a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785f5e4a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785f5e4a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785f5e4a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785f5e4a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785f5e4a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785f5e4a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785f5e4a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785f5e4a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785f5e4a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jp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jp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jpg"/><Relationship Id="rId6" Type="http://schemas.openxmlformats.org/officeDocument/2006/relationships/hyperlink" Target="https://centrumkompetenci.cz/wp-content/uploads/2023/11/vercajk_karieroveho_poradce_web.pdf" TargetMode="External"/><Relationship Id="rId7" Type="http://schemas.openxmlformats.org/officeDocument/2006/relationships/hyperlink" Target="mailto:dorota.madziova@centrumkompetenci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98908" y="18573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cs" sz="3280">
                <a:latin typeface="Calibri"/>
                <a:ea typeface="Calibri"/>
                <a:cs typeface="Calibri"/>
                <a:sym typeface="Calibri"/>
              </a:rPr>
              <a:t>Vercajk kariérového poradce</a:t>
            </a:r>
            <a:endParaRPr b="1" sz="328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b="1" sz="328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" sz="1779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16. 11. 2023</a:t>
            </a:r>
            <a:endParaRPr sz="1779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" sz="1779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Den pro kariérové poradenství</a:t>
            </a:r>
            <a:endParaRPr sz="1779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" sz="1779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Sdružení pro kariérové poradenství a kariérový rozvoj</a:t>
            </a:r>
            <a:endParaRPr sz="1779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28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5" y="4239253"/>
            <a:ext cx="3421776" cy="7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350" y="4386450"/>
            <a:ext cx="3616400" cy="4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5149" y="4131125"/>
            <a:ext cx="791525" cy="68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5" y="4239253"/>
            <a:ext cx="3421776" cy="7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350" y="4386450"/>
            <a:ext cx="3616400" cy="4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5149" y="4131125"/>
            <a:ext cx="791525" cy="6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Calibri"/>
                <a:ea typeface="Calibri"/>
                <a:cs typeface="Calibri"/>
                <a:sym typeface="Calibri"/>
              </a:rPr>
              <a:t>Jak vercajk vznikl?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-43975" y="10177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Autorky: Dorota Madziová, Jitka Kolářová, Nora Jakobová, Lenka Krejčová, Marie Vosmíková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OKAP 2 (Odborné, kariérové a polytechnické vzdělávání v MSK II), reg. č. CZ.02.3.68/0.0/0.0/19_078/0019613), nositelem je Moravskoslezský kraj, Centrum kompetencí je jedním z partnerů projektu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1609" y="647725"/>
            <a:ext cx="4555192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5" y="4239253"/>
            <a:ext cx="3421776" cy="7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350" y="4386450"/>
            <a:ext cx="3616400" cy="4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5149" y="4131125"/>
            <a:ext cx="791525" cy="6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Calibri"/>
                <a:ea typeface="Calibri"/>
                <a:cs typeface="Calibri"/>
                <a:sym typeface="Calibri"/>
              </a:rPr>
              <a:t>Proč po něm sáhnout?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propojenost teorie a praxe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nápady na aktivity pro KP na SŠ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nalistovat to, co potřebuji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vychází z potřeb studentů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pracovní listy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inspirativní rozhovory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flexibilita nástrojů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6650" y="113750"/>
            <a:ext cx="2939324" cy="418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5" y="4239253"/>
            <a:ext cx="3421776" cy="7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350" y="4386450"/>
            <a:ext cx="3616400" cy="4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5149" y="4131125"/>
            <a:ext cx="791525" cy="6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Calibri"/>
                <a:ea typeface="Calibri"/>
                <a:cs typeface="Calibri"/>
                <a:sym typeface="Calibri"/>
              </a:rPr>
              <a:t>Jak vercajk vypadá? (přehled kapitol)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 txBox="1"/>
          <p:nvPr>
            <p:ph idx="4294967295" type="body"/>
          </p:nvPr>
        </p:nvSpPr>
        <p:spPr>
          <a:xfrm>
            <a:off x="311700" y="1060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Moderní škola se bez kariérových poradců neobejde	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Metodicko-teoretická část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Potřeby a vývojové souvislosti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Zapojení kariérového vzdělávání do výuky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Fáze kariérového rozhodování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Tipy na práci se třídou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Jak na reflexe	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Jak na diskuse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Co dělat, když…	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Jak pracovat s variantami aktivit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Slovníček pro žáky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Aktivity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5" y="4239253"/>
            <a:ext cx="3421776" cy="7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350" y="4386450"/>
            <a:ext cx="3616400" cy="4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5149" y="4131125"/>
            <a:ext cx="791525" cy="6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Calibri"/>
                <a:ea typeface="Calibri"/>
                <a:cs typeface="Calibri"/>
                <a:sym typeface="Calibri"/>
              </a:rPr>
              <a:t>Rozdělení aktivit do </a:t>
            </a:r>
            <a:r>
              <a:rPr b="1" lang="cs">
                <a:latin typeface="Calibri"/>
                <a:ea typeface="Calibri"/>
                <a:cs typeface="Calibri"/>
                <a:sym typeface="Calibri"/>
              </a:rPr>
              <a:t>tematických</a:t>
            </a:r>
            <a:r>
              <a:rPr b="1" lang="cs">
                <a:latin typeface="Calibri"/>
                <a:ea typeface="Calibri"/>
                <a:cs typeface="Calibri"/>
                <a:sym typeface="Calibri"/>
              </a:rPr>
              <a:t> okruhů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>
            <p:ph idx="4294967295" type="body"/>
          </p:nvPr>
        </p:nvSpPr>
        <p:spPr>
          <a:xfrm>
            <a:off x="311700" y="1060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Já a mé okolí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Sebeobraz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Informovanost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Rozhodování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5" y="4239253"/>
            <a:ext cx="3421776" cy="7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350" y="4386450"/>
            <a:ext cx="3616400" cy="4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5149" y="4131125"/>
            <a:ext cx="791525" cy="6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Calibri"/>
                <a:ea typeface="Calibri"/>
                <a:cs typeface="Calibri"/>
                <a:sym typeface="Calibri"/>
              </a:rPr>
              <a:t>Jak vercajk vypadá?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 txBox="1"/>
          <p:nvPr>
            <p:ph idx="4294967295" type="body"/>
          </p:nvPr>
        </p:nvSpPr>
        <p:spPr>
          <a:xfrm>
            <a:off x="311700" y="1060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Schody (pracovní list)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Kam nás život zavane (rozhovor)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5" y="4239253"/>
            <a:ext cx="3421776" cy="7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350" y="4386450"/>
            <a:ext cx="3616400" cy="4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5149" y="4131125"/>
            <a:ext cx="791525" cy="6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Calibri"/>
                <a:ea typeface="Calibri"/>
                <a:cs typeface="Calibri"/>
                <a:sym typeface="Calibri"/>
              </a:rPr>
              <a:t>Jak se k němu dostat?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9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Online volně ke stažení: </a:t>
            </a:r>
            <a:r>
              <a:rPr lang="cs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6"/>
              </a:rPr>
              <a:t>https://centrumkompetenci.cz/wp-content/uploads/2023/11/vercajk_karieroveho_poradce_web.pdf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Objednávka tištěné verze na email: </a:t>
            </a:r>
            <a:r>
              <a:rPr lang="c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dorota.madziova@centrumkompetenci.cz</a:t>
            </a:r>
            <a:r>
              <a:rPr lang="cs">
                <a:latin typeface="Calibri"/>
                <a:ea typeface="Calibri"/>
                <a:cs typeface="Calibri"/>
                <a:sym typeface="Calibri"/>
              </a:rPr>
              <a:t> - úhrada poštovného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1 publikace na poradce, 2 na organizaci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